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80625" cy="7559675"/>
  <p:notesSz cx="7559675" cy="106918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44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800" b="0" strike="noStrike" spc="-1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solidFill>
                  <a:srgbClr val="000000"/>
                </a:solidFill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000000"/>
                </a:solidFill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000000"/>
                </a:solidFill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000000"/>
                </a:solidFill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80360" y="1504080"/>
            <a:ext cx="9719640" cy="3135240"/>
          </a:xfrm>
          <a:prstGeom prst="rect">
            <a:avLst/>
          </a:prstGeom>
          <a:solidFill>
            <a:schemeClr val="tx1">
              <a:alpha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4400" b="1" strike="noStrike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Бог послав у цей світ Свого Сина,</a:t>
            </a:r>
            <a:endParaRPr lang="uk-UA" sz="4400" b="1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1" strike="noStrike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Бо Господня любов дуже сильна.</a:t>
            </a:r>
            <a:endParaRPr lang="uk-UA" sz="4400" b="1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1" strike="noStrike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Зникла темрява, світло прийшло,</a:t>
            </a:r>
            <a:endParaRPr lang="uk-UA" sz="4400" b="1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1" strike="noStrike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DejaVu Sans"/>
              </a:rPr>
              <a:t>Нам спасіння принесло.</a:t>
            </a:r>
            <a:endParaRPr lang="uk-UA" sz="4400" b="1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80000" y="1586880"/>
            <a:ext cx="9719640" cy="3632760"/>
          </a:xfrm>
          <a:prstGeom prst="rect">
            <a:avLst/>
          </a:prstGeom>
          <a:solidFill>
            <a:srgbClr val="000000">
              <a:alpha val="48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Заспіваймо разом Богові хвалу,</a:t>
            </a:r>
            <a:endParaRPr lang="uk-UA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Духові Святому, Сину Божому!</a:t>
            </a:r>
            <a:endParaRPr lang="uk-UA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Ісус Єдиний врятував всіх нас,</a:t>
            </a:r>
            <a:endParaRPr lang="uk-UA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Слава хай звучить Йому </a:t>
            </a:r>
            <a:endParaRPr lang="uk-UA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по всякий час!</a:t>
            </a:r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80000" y="1586880"/>
            <a:ext cx="9719640" cy="3632760"/>
          </a:xfrm>
          <a:prstGeom prst="rect">
            <a:avLst/>
          </a:prstGeom>
          <a:solidFill>
            <a:srgbClr val="000000">
              <a:alpha val="48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4800" b="1" strike="noStrike" spc="-1">
                <a:solidFill>
                  <a:srgbClr val="FFFFFF"/>
                </a:solidFill>
                <a:latin typeface="Arial"/>
                <a:ea typeface="DejaVu Sans"/>
              </a:rPr>
              <a:t>Хто повірить у Божого Сина,</a:t>
            </a:r>
            <a:endParaRPr lang="uk-UA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800" b="1" strike="noStrike" spc="-1">
                <a:solidFill>
                  <a:srgbClr val="FFFFFF"/>
                </a:solidFill>
                <a:latin typeface="Arial"/>
                <a:ea typeface="DejaVu Sans"/>
              </a:rPr>
              <a:t>Є у того небесна країна,</a:t>
            </a:r>
            <a:endParaRPr lang="uk-UA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800" b="1" strike="noStrike" spc="-1">
                <a:solidFill>
                  <a:srgbClr val="FFFFFF"/>
                </a:solidFill>
                <a:latin typeface="Arial"/>
                <a:ea typeface="DejaVu Sans"/>
              </a:rPr>
              <a:t>Вічний Батько та вічне життя,</a:t>
            </a:r>
            <a:endParaRPr lang="uk-UA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800" b="1" strike="noStrike" spc="-1">
                <a:solidFill>
                  <a:srgbClr val="FFFFFF"/>
                </a:solidFill>
                <a:latin typeface="Arial"/>
                <a:ea typeface="DejaVu Sans"/>
              </a:rPr>
              <a:t>В Ісусі майбуття.</a:t>
            </a:r>
            <a:endParaRPr lang="uk-UA" sz="4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80000" y="1586880"/>
            <a:ext cx="9719640" cy="3632760"/>
          </a:xfrm>
          <a:prstGeom prst="rect">
            <a:avLst/>
          </a:prstGeom>
          <a:solidFill>
            <a:srgbClr val="000000">
              <a:alpha val="48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Заспіваймо разом Богові хвалу,</a:t>
            </a:r>
            <a:endParaRPr lang="uk-UA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Духові Святому, Сину Божому!</a:t>
            </a:r>
            <a:endParaRPr lang="uk-UA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Ісус Єдиний врятував всіх нас,</a:t>
            </a:r>
            <a:endParaRPr lang="uk-UA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Слава хай звучить Йому </a:t>
            </a:r>
            <a:endParaRPr lang="uk-UA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по всякий час!</a:t>
            </a:r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80000" y="1586880"/>
            <a:ext cx="9719640" cy="3632760"/>
          </a:xfrm>
          <a:prstGeom prst="rect">
            <a:avLst/>
          </a:prstGeom>
          <a:solidFill>
            <a:srgbClr val="000000">
              <a:alpha val="48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4800" b="1" strike="noStrike" spc="-1">
                <a:solidFill>
                  <a:srgbClr val="FFFFFF"/>
                </a:solidFill>
                <a:latin typeface="Arial"/>
                <a:ea typeface="DejaVu Sans"/>
              </a:rPr>
              <a:t>Як чудово є вірити в Бога,</a:t>
            </a:r>
            <a:endParaRPr lang="uk-UA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800" b="1" strike="noStrike" spc="-1">
                <a:solidFill>
                  <a:srgbClr val="FFFFFF"/>
                </a:solidFill>
                <a:latin typeface="Arial"/>
                <a:ea typeface="DejaVu Sans"/>
              </a:rPr>
              <a:t>Коли віриш, зникає тривога.</a:t>
            </a:r>
            <a:endParaRPr lang="uk-UA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800" b="1" strike="noStrike" spc="-1">
                <a:solidFill>
                  <a:srgbClr val="FFFFFF"/>
                </a:solidFill>
                <a:latin typeface="Arial"/>
                <a:ea typeface="DejaVu Sans"/>
              </a:rPr>
              <a:t>Мир та радість у тих є серцях,</a:t>
            </a:r>
            <a:endParaRPr lang="uk-UA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800" b="1" strike="noStrike" spc="-1">
                <a:solidFill>
                  <a:srgbClr val="FFFFFF"/>
                </a:solidFill>
                <a:latin typeface="Arial"/>
                <a:ea typeface="DejaVu Sans"/>
              </a:rPr>
              <a:t>Хто знайшов у небо шлях.</a:t>
            </a:r>
            <a:endParaRPr lang="uk-UA" sz="4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80000" y="1586880"/>
            <a:ext cx="9719640" cy="3632760"/>
          </a:xfrm>
          <a:prstGeom prst="rect">
            <a:avLst/>
          </a:prstGeom>
          <a:solidFill>
            <a:srgbClr val="000000">
              <a:alpha val="48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Заспіваймо разом Богові хвалу,</a:t>
            </a:r>
            <a:endParaRPr lang="uk-UA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Духові Святому, Сину Божому!</a:t>
            </a:r>
            <a:endParaRPr lang="uk-UA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Ісус Єдиний врятував всіх нас,</a:t>
            </a:r>
            <a:endParaRPr lang="uk-UA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Слава хай звучить Йому </a:t>
            </a:r>
            <a:endParaRPr lang="uk-UA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по всякий час!</a:t>
            </a:r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148</Words>
  <Application>Microsoft Office PowerPoint</Application>
  <PresentationFormat>Довільний</PresentationFormat>
  <Paragraphs>27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0" baseType="lpstr">
      <vt:lpstr>Arial</vt:lpstr>
      <vt:lpstr>Symbol</vt:lpstr>
      <vt:lpstr>Wingdings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/>
  <dc:creator/>
  <dc:description/>
  <cp:lastModifiedBy>Ivan On</cp:lastModifiedBy>
  <cp:revision>10</cp:revision>
  <dcterms:created xsi:type="dcterms:W3CDTF">2021-08-06T15:29:46Z</dcterms:created>
  <dcterms:modified xsi:type="dcterms:W3CDTF">2021-08-06T13:06:40Z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Довільний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</vt:i4>
  </property>
</Properties>
</file>